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FC17-DAF2-4456-A6DC-E98839CFC4A7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0F1F7-8BF6-4DE7-A2D7-63E58DA3D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980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FC17-DAF2-4456-A6DC-E98839CFC4A7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0F1F7-8BF6-4DE7-A2D7-63E58DA3D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96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FC17-DAF2-4456-A6DC-E98839CFC4A7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0F1F7-8BF6-4DE7-A2D7-63E58DA3D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628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FC17-DAF2-4456-A6DC-E98839CFC4A7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0F1F7-8BF6-4DE7-A2D7-63E58DA3D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174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FC17-DAF2-4456-A6DC-E98839CFC4A7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0F1F7-8BF6-4DE7-A2D7-63E58DA3D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50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FC17-DAF2-4456-A6DC-E98839CFC4A7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0F1F7-8BF6-4DE7-A2D7-63E58DA3D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061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FC17-DAF2-4456-A6DC-E98839CFC4A7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0F1F7-8BF6-4DE7-A2D7-63E58DA3D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10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FC17-DAF2-4456-A6DC-E98839CFC4A7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0F1F7-8BF6-4DE7-A2D7-63E58DA3D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965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FC17-DAF2-4456-A6DC-E98839CFC4A7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0F1F7-8BF6-4DE7-A2D7-63E58DA3D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97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FC17-DAF2-4456-A6DC-E98839CFC4A7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0F1F7-8BF6-4DE7-A2D7-63E58DA3D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049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6FC17-DAF2-4456-A6DC-E98839CFC4A7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0F1F7-8BF6-4DE7-A2D7-63E58DA3D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738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6FC17-DAF2-4456-A6DC-E98839CFC4A7}" type="datetimeFigureOut">
              <a:rPr lang="en-US" smtClean="0"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0F1F7-8BF6-4DE7-A2D7-63E58DA3D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032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Pronoun Case &amp; Agreement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616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Pronouns Chart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699226"/>
          <a:ext cx="8229600" cy="232791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0">
                <a:tc>
                  <a:txBody>
                    <a:bodyPr/>
                    <a:lstStyle/>
                    <a:p>
                      <a:r>
                        <a:rPr lang="en-US" b="1"/>
                        <a:t>Pronouns as Subjects</a:t>
                      </a:r>
                      <a:endParaRPr lang="en-US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/>
                        <a:t>Pronouns as Objects</a:t>
                      </a:r>
                      <a:endParaRPr lang="en-US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/>
                        <a:t>Pronouns that show Possession</a:t>
                      </a:r>
                      <a:endParaRPr lang="en-US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I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me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my (mine)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you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you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your (yours)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he, she, it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him, her, it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his, her (hers), it (its)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we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us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our (ours)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they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them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their (theirs)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who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whom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whose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9225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Sentence Word 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SVO = Subject Verb Object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u="sng" dirty="0" smtClean="0"/>
              <a:t>Dave</a:t>
            </a:r>
            <a:r>
              <a:rPr lang="en-US" dirty="0" smtClean="0"/>
              <a:t> </a:t>
            </a:r>
            <a:r>
              <a:rPr lang="en-US" u="sng" dirty="0" smtClean="0"/>
              <a:t>called</a:t>
            </a:r>
            <a:r>
              <a:rPr lang="en-US" dirty="0" smtClean="0"/>
              <a:t> </a:t>
            </a:r>
            <a:r>
              <a:rPr lang="en-US" u="sng" dirty="0" smtClean="0"/>
              <a:t>his mother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S	V	O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u="sng" dirty="0" smtClean="0"/>
              <a:t>Carol</a:t>
            </a:r>
            <a:r>
              <a:rPr lang="en-US" dirty="0" smtClean="0"/>
              <a:t> </a:t>
            </a:r>
            <a:r>
              <a:rPr lang="en-US" u="sng" dirty="0" smtClean="0"/>
              <a:t>bought</a:t>
            </a:r>
            <a:r>
              <a:rPr lang="en-US" dirty="0" smtClean="0"/>
              <a:t> </a:t>
            </a:r>
            <a:r>
              <a:rPr lang="en-US" u="sng" dirty="0" smtClean="0"/>
              <a:t>two pairs of shoes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	S	    V		O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With pronouns: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u="sng" dirty="0" smtClean="0"/>
              <a:t>He</a:t>
            </a:r>
            <a:r>
              <a:rPr lang="en-US" dirty="0" smtClean="0"/>
              <a:t> </a:t>
            </a:r>
            <a:r>
              <a:rPr lang="en-US" u="sng" dirty="0" smtClean="0"/>
              <a:t>called</a:t>
            </a:r>
            <a:r>
              <a:rPr lang="en-US" dirty="0" smtClean="0"/>
              <a:t> </a:t>
            </a:r>
            <a:r>
              <a:rPr lang="en-US" u="sng" dirty="0" smtClean="0"/>
              <a:t>her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S	V    O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u="sng" dirty="0" smtClean="0"/>
              <a:t>She</a:t>
            </a:r>
            <a:r>
              <a:rPr lang="en-US" dirty="0" smtClean="0"/>
              <a:t> </a:t>
            </a:r>
            <a:r>
              <a:rPr lang="en-US" u="sng" dirty="0" smtClean="0"/>
              <a:t>bought</a:t>
            </a:r>
            <a:r>
              <a:rPr lang="en-US" dirty="0" smtClean="0"/>
              <a:t> </a:t>
            </a:r>
            <a:r>
              <a:rPr lang="en-US" u="sng" dirty="0" smtClean="0"/>
              <a:t>them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S	V	O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240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Pronoun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1. In compound structures, where there are two pronouns or a noun and a pronoun, drop the other noun for a moment. Then you can see which case you want.</a:t>
            </a:r>
            <a:endParaRPr lang="en-US" dirty="0" smtClean="0"/>
          </a:p>
          <a:p>
            <a:r>
              <a:rPr lang="en-US" b="1" dirty="0" smtClean="0"/>
              <a:t>Not:</a:t>
            </a:r>
            <a:r>
              <a:rPr lang="en-US" dirty="0" smtClean="0"/>
              <a:t> Bob and me travel a good deal.</a:t>
            </a:r>
            <a:br>
              <a:rPr lang="en-US" dirty="0" smtClean="0"/>
            </a:br>
            <a:r>
              <a:rPr lang="en-US" dirty="0" smtClean="0"/>
              <a:t>(Would you say, "me travel"?)</a:t>
            </a:r>
          </a:p>
          <a:p>
            <a:r>
              <a:rPr lang="en-US" b="1" dirty="0" smtClean="0"/>
              <a:t>Not:</a:t>
            </a:r>
            <a:r>
              <a:rPr lang="en-US" dirty="0" smtClean="0"/>
              <a:t> He gave the flowers to Jane and I.</a:t>
            </a:r>
            <a:br>
              <a:rPr lang="en-US" dirty="0" smtClean="0"/>
            </a:br>
            <a:r>
              <a:rPr lang="en-US" dirty="0" smtClean="0"/>
              <a:t>(Would you say, "he gave the flowers to I"?)</a:t>
            </a:r>
          </a:p>
          <a:p>
            <a:r>
              <a:rPr lang="en-US" b="1" dirty="0" smtClean="0"/>
              <a:t>Not:</a:t>
            </a:r>
            <a:r>
              <a:rPr lang="en-US" dirty="0" smtClean="0"/>
              <a:t> Us men like the coach.</a:t>
            </a:r>
            <a:br>
              <a:rPr lang="en-US" dirty="0" smtClean="0"/>
            </a:br>
            <a:r>
              <a:rPr lang="en-US" dirty="0" smtClean="0"/>
              <a:t>(Would you say, "us like the coach"?)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128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Pronoun Problems Pt.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 comparisons. Comparisons usually follow than or as:</a:t>
            </a:r>
            <a:endParaRPr lang="en-US" dirty="0" smtClean="0"/>
          </a:p>
          <a:p>
            <a:r>
              <a:rPr lang="en-US" dirty="0" smtClean="0"/>
              <a:t>He is taller than I (am tall).</a:t>
            </a:r>
          </a:p>
          <a:p>
            <a:r>
              <a:rPr lang="en-US" dirty="0" smtClean="0"/>
              <a:t>This helps you as much as (it helps) me.</a:t>
            </a:r>
          </a:p>
          <a:p>
            <a:r>
              <a:rPr lang="en-US" dirty="0" smtClean="0"/>
              <a:t>She is as noisy as I (am).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524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Agreement: Singular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These words are singular in English:</a:t>
            </a:r>
          </a:p>
          <a:p>
            <a:r>
              <a:rPr lang="en-US" dirty="0" smtClean="0"/>
              <a:t>Everybody/everyone (Everyone is here.)</a:t>
            </a:r>
          </a:p>
          <a:p>
            <a:r>
              <a:rPr lang="en-US" dirty="0" smtClean="0"/>
              <a:t>Anybody/anyone (If anyone sees my pencil…)</a:t>
            </a:r>
          </a:p>
          <a:p>
            <a:r>
              <a:rPr lang="en-US" dirty="0" smtClean="0"/>
              <a:t>Each (Each has been cleaned.)</a:t>
            </a:r>
          </a:p>
          <a:p>
            <a:r>
              <a:rPr lang="en-US" dirty="0" smtClean="0"/>
              <a:t>Neither (Neither person gets the prize.)</a:t>
            </a:r>
          </a:p>
          <a:p>
            <a:r>
              <a:rPr lang="en-US" dirty="0" smtClean="0"/>
              <a:t>Nobody (Nobody is going with me.)</a:t>
            </a:r>
          </a:p>
          <a:p>
            <a:r>
              <a:rPr lang="en-US" dirty="0" smtClean="0"/>
              <a:t>Someone/somebody (Someone calls daily.)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654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Therefore: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Everybody ought to do </a:t>
            </a:r>
            <a:r>
              <a:rPr lang="en-US" u="sng" dirty="0" smtClean="0"/>
              <a:t>his or her </a:t>
            </a:r>
            <a:r>
              <a:rPr lang="en-US" dirty="0" smtClean="0"/>
              <a:t>best. (NOT: their best)</a:t>
            </a:r>
          </a:p>
          <a:p>
            <a:endParaRPr lang="en-US" dirty="0" smtClean="0"/>
          </a:p>
          <a:p>
            <a:r>
              <a:rPr lang="en-US" dirty="0" smtClean="0"/>
              <a:t>Neither of the girls brought </a:t>
            </a:r>
            <a:r>
              <a:rPr lang="en-US" u="sng" dirty="0" smtClean="0"/>
              <a:t>her</a:t>
            </a:r>
            <a:r>
              <a:rPr lang="en-US" dirty="0" smtClean="0"/>
              <a:t> umbrella. (NOT: their umbrellas)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16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Practice: Fix The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Each person had to fix their own problem.</a:t>
            </a:r>
          </a:p>
          <a:p>
            <a:pPr marL="514350" indent="-514350">
              <a:buAutoNum type="arabicPeriod"/>
            </a:pPr>
            <a:r>
              <a:rPr lang="en-US" dirty="0" smtClean="0"/>
              <a:t>When students park their cars on campus, they have to be careful because you can get a ticket in some spaces.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One of the dogs got sick and threw up their </a:t>
            </a:r>
            <a:r>
              <a:rPr lang="en-US" dirty="0" err="1" smtClean="0"/>
              <a:t>dogfood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smtClean="0"/>
              <a:t>Somebody needed to get their passport renewed quickly.</a:t>
            </a:r>
          </a:p>
          <a:p>
            <a:pPr marL="514350" indent="-514350">
              <a:buAutoNum type="arabicPeriod"/>
            </a:pPr>
            <a:r>
              <a:rPr lang="en-US" dirty="0" smtClean="0"/>
              <a:t>Whose dog is this?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316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314</Words>
  <Application>Microsoft Office PowerPoint</Application>
  <PresentationFormat>On-screen Show (4:3)</PresentationFormat>
  <Paragraphs>64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Pronoun Case &amp; Agreement</vt:lpstr>
      <vt:lpstr>Pronouns Chart</vt:lpstr>
      <vt:lpstr>Typical Sentence Word Order</vt:lpstr>
      <vt:lpstr>Some Pronoun Problems</vt:lpstr>
      <vt:lpstr>Some Pronoun Problems Pt. 2</vt:lpstr>
      <vt:lpstr>Agreement: Singular Words</vt:lpstr>
      <vt:lpstr>Therefore:</vt:lpstr>
      <vt:lpstr>Practice: Fix The Errors</vt:lpstr>
    </vt:vector>
  </TitlesOfParts>
  <Company>Mt. San Antonio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Pronoun Case &amp; Agreement</dc:title>
  <dc:creator>Lynch-Thompson, Candace</dc:creator>
  <cp:lastModifiedBy>Lynch-Thompson, Candace</cp:lastModifiedBy>
  <cp:revision>3</cp:revision>
  <dcterms:created xsi:type="dcterms:W3CDTF">2012-11-22T01:47:02Z</dcterms:created>
  <dcterms:modified xsi:type="dcterms:W3CDTF">2012-11-22T02:08:27Z</dcterms:modified>
</cp:coreProperties>
</file>